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4" d="100"/>
          <a:sy n="134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chikawa Hajime" userId="0688437f4a6f8f16" providerId="LiveId" clId="{DCF843B9-6B0F-4F8E-A77C-F69A9BAF883D}"/>
    <pc:docChg chg="undo custSel addSld delSld modSld modMainMaster">
      <pc:chgData name="Ichikawa Hajime" userId="0688437f4a6f8f16" providerId="LiveId" clId="{DCF843B9-6B0F-4F8E-A77C-F69A9BAF883D}" dt="2023-04-20T00:56:50.519" v="1299" actId="14100"/>
      <pc:docMkLst>
        <pc:docMk/>
      </pc:docMkLst>
      <pc:sldChg chg="addSp delSp modSp del mod">
        <pc:chgData name="Ichikawa Hajime" userId="0688437f4a6f8f16" providerId="LiveId" clId="{DCF843B9-6B0F-4F8E-A77C-F69A9BAF883D}" dt="2023-04-19T22:59:51.724" v="25" actId="47"/>
        <pc:sldMkLst>
          <pc:docMk/>
          <pc:sldMk cId="323704051" sldId="256"/>
        </pc:sldMkLst>
        <pc:spChg chg="add mod">
          <ac:chgData name="Ichikawa Hajime" userId="0688437f4a6f8f16" providerId="LiveId" clId="{DCF843B9-6B0F-4F8E-A77C-F69A9BAF883D}" dt="2023-04-19T22:59:23.490" v="5" actId="478"/>
          <ac:spMkLst>
            <pc:docMk/>
            <pc:sldMk cId="323704051" sldId="256"/>
            <ac:spMk id="3" creationId="{35BA9081-C544-17EA-F62A-BB79D644F9EF}"/>
          </ac:spMkLst>
        </pc:spChg>
        <pc:spChg chg="add mod">
          <ac:chgData name="Ichikawa Hajime" userId="0688437f4a6f8f16" providerId="LiveId" clId="{DCF843B9-6B0F-4F8E-A77C-F69A9BAF883D}" dt="2023-04-19T22:59:25.419" v="6" actId="478"/>
          <ac:spMkLst>
            <pc:docMk/>
            <pc:sldMk cId="323704051" sldId="256"/>
            <ac:spMk id="5" creationId="{0BA6AD6A-5AD7-5711-ED1D-5F0AB3AA0BED}"/>
          </ac:spMkLst>
        </pc:spChg>
        <pc:spChg chg="del">
          <ac:chgData name="Ichikawa Hajime" userId="0688437f4a6f8f16" providerId="LiveId" clId="{DCF843B9-6B0F-4F8E-A77C-F69A9BAF883D}" dt="2023-04-19T22:59:23.490" v="5" actId="478"/>
          <ac:spMkLst>
            <pc:docMk/>
            <pc:sldMk cId="323704051" sldId="256"/>
            <ac:spMk id="42" creationId="{27675977-6752-4D55-BC1F-EE7475993829}"/>
          </ac:spMkLst>
        </pc:spChg>
        <pc:spChg chg="del">
          <ac:chgData name="Ichikawa Hajime" userId="0688437f4a6f8f16" providerId="LiveId" clId="{DCF843B9-6B0F-4F8E-A77C-F69A9BAF883D}" dt="2023-04-19T22:59:25.419" v="6" actId="478"/>
          <ac:spMkLst>
            <pc:docMk/>
            <pc:sldMk cId="323704051" sldId="256"/>
            <ac:spMk id="44" creationId="{CA46DDD3-3B35-419C-AB65-468D9BA130C8}"/>
          </ac:spMkLst>
        </pc:spChg>
      </pc:sldChg>
      <pc:sldChg chg="addSp delSp modSp mod chgLayout">
        <pc:chgData name="Ichikawa Hajime" userId="0688437f4a6f8f16" providerId="LiveId" clId="{DCF843B9-6B0F-4F8E-A77C-F69A9BAF883D}" dt="2023-04-20T00:56:50.519" v="1299" actId="14100"/>
        <pc:sldMkLst>
          <pc:docMk/>
          <pc:sldMk cId="2889948731" sldId="257"/>
        </pc:sldMkLst>
        <pc:spChg chg="mod ord">
          <ac:chgData name="Ichikawa Hajime" userId="0688437f4a6f8f16" providerId="LiveId" clId="{DCF843B9-6B0F-4F8E-A77C-F69A9BAF883D}" dt="2023-04-20T00:40:09.093" v="534" actId="20577"/>
          <ac:spMkLst>
            <pc:docMk/>
            <pc:sldMk cId="2889948731" sldId="257"/>
            <ac:spMk id="2" creationId="{DA7F215D-C07C-413F-A5A5-5D40A85606E0}"/>
          </ac:spMkLst>
        </pc:spChg>
        <pc:spChg chg="mod ord">
          <ac:chgData name="Ichikawa Hajime" userId="0688437f4a6f8f16" providerId="LiveId" clId="{DCF843B9-6B0F-4F8E-A77C-F69A9BAF883D}" dt="2023-04-20T00:56:50.519" v="1299" actId="14100"/>
          <ac:spMkLst>
            <pc:docMk/>
            <pc:sldMk cId="2889948731" sldId="257"/>
            <ac:spMk id="3" creationId="{37E68A6D-A4AF-4C3F-9124-B6AA7612D58A}"/>
          </ac:spMkLst>
        </pc:spChg>
        <pc:spChg chg="del mod">
          <ac:chgData name="Ichikawa Hajime" userId="0688437f4a6f8f16" providerId="LiveId" clId="{DCF843B9-6B0F-4F8E-A77C-F69A9BAF883D}" dt="2023-04-20T00:18:10.941" v="230" actId="700"/>
          <ac:spMkLst>
            <pc:docMk/>
            <pc:sldMk cId="2889948731" sldId="257"/>
            <ac:spMk id="4" creationId="{75077A33-D1D6-4B31-9FDB-4D45E034FD87}"/>
          </ac:spMkLst>
        </pc:spChg>
        <pc:spChg chg="mod ord">
          <ac:chgData name="Ichikawa Hajime" userId="0688437f4a6f8f16" providerId="LiveId" clId="{DCF843B9-6B0F-4F8E-A77C-F69A9BAF883D}" dt="2023-04-20T00:18:10.941" v="230" actId="700"/>
          <ac:spMkLst>
            <pc:docMk/>
            <pc:sldMk cId="2889948731" sldId="257"/>
            <ac:spMk id="5" creationId="{E8DB8432-7622-3812-67EB-FAA898C90577}"/>
          </ac:spMkLst>
        </pc:spChg>
        <pc:spChg chg="mod ord">
          <ac:chgData name="Ichikawa Hajime" userId="0688437f4a6f8f16" providerId="LiveId" clId="{DCF843B9-6B0F-4F8E-A77C-F69A9BAF883D}" dt="2023-04-20T00:18:10.941" v="230" actId="700"/>
          <ac:spMkLst>
            <pc:docMk/>
            <pc:sldMk cId="2889948731" sldId="257"/>
            <ac:spMk id="6" creationId="{EC0EF96B-267F-68AD-6B9D-CF6EC11AF321}"/>
          </ac:spMkLst>
        </pc:spChg>
        <pc:spChg chg="add mod ord">
          <ac:chgData name="Ichikawa Hajime" userId="0688437f4a6f8f16" providerId="LiveId" clId="{DCF843B9-6B0F-4F8E-A77C-F69A9BAF883D}" dt="2023-04-20T00:56:43.786" v="1298" actId="14100"/>
          <ac:spMkLst>
            <pc:docMk/>
            <pc:sldMk cId="2889948731" sldId="257"/>
            <ac:spMk id="7" creationId="{4F916189-FFA1-8336-5769-72BC00795093}"/>
          </ac:spMkLst>
        </pc:spChg>
        <pc:spChg chg="add mod">
          <ac:chgData name="Ichikawa Hajime" userId="0688437f4a6f8f16" providerId="LiveId" clId="{DCF843B9-6B0F-4F8E-A77C-F69A9BAF883D}" dt="2023-04-20T00:56:43.786" v="1298" actId="14100"/>
          <ac:spMkLst>
            <pc:docMk/>
            <pc:sldMk cId="2889948731" sldId="257"/>
            <ac:spMk id="8" creationId="{29129CD3-8751-3116-820D-76683184368B}"/>
          </ac:spMkLst>
        </pc:spChg>
        <pc:spChg chg="add del mod">
          <ac:chgData name="Ichikawa Hajime" userId="0688437f4a6f8f16" providerId="LiveId" clId="{DCF843B9-6B0F-4F8E-A77C-F69A9BAF883D}" dt="2023-04-20T00:39:29.042" v="473" actId="478"/>
          <ac:spMkLst>
            <pc:docMk/>
            <pc:sldMk cId="2889948731" sldId="257"/>
            <ac:spMk id="9" creationId="{CC6DEF2D-7859-A620-2577-CE39153A9B80}"/>
          </ac:spMkLst>
        </pc:spChg>
      </pc:sldChg>
      <pc:sldChg chg="modSp del mod">
        <pc:chgData name="Ichikawa Hajime" userId="0688437f4a6f8f16" providerId="LiveId" clId="{DCF843B9-6B0F-4F8E-A77C-F69A9BAF883D}" dt="2023-04-20T00:41:18.763" v="587" actId="47"/>
        <pc:sldMkLst>
          <pc:docMk/>
          <pc:sldMk cId="3525329553" sldId="258"/>
        </pc:sldMkLst>
        <pc:spChg chg="mod">
          <ac:chgData name="Ichikawa Hajime" userId="0688437f4a6f8f16" providerId="LiveId" clId="{DCF843B9-6B0F-4F8E-A77C-F69A9BAF883D}" dt="2023-04-19T23:00:26.617" v="46" actId="20577"/>
          <ac:spMkLst>
            <pc:docMk/>
            <pc:sldMk cId="3525329553" sldId="258"/>
            <ac:spMk id="3" creationId="{ED341851-D385-4BED-9682-5898306E588E}"/>
          </ac:spMkLst>
        </pc:spChg>
        <pc:spChg chg="mod">
          <ac:chgData name="Ichikawa Hajime" userId="0688437f4a6f8f16" providerId="LiveId" clId="{DCF843B9-6B0F-4F8E-A77C-F69A9BAF883D}" dt="2023-04-19T23:00:28.777" v="49" actId="5793"/>
          <ac:spMkLst>
            <pc:docMk/>
            <pc:sldMk cId="3525329553" sldId="258"/>
            <ac:spMk id="4" creationId="{26AE28A9-CF8C-4DB6-9241-185453258D29}"/>
          </ac:spMkLst>
        </pc:spChg>
      </pc:sldChg>
      <pc:sldChg chg="addSp delSp modSp new mod modClrScheme chgLayout">
        <pc:chgData name="Ichikawa Hajime" userId="0688437f4a6f8f16" providerId="LiveId" clId="{DCF843B9-6B0F-4F8E-A77C-F69A9BAF883D}" dt="2023-04-20T00:54:50.471" v="1178" actId="20577"/>
        <pc:sldMkLst>
          <pc:docMk/>
          <pc:sldMk cId="3687544902" sldId="258"/>
        </pc:sldMkLst>
        <pc:spChg chg="mod ord">
          <ac:chgData name="Ichikawa Hajime" userId="0688437f4a6f8f16" providerId="LiveId" clId="{DCF843B9-6B0F-4F8E-A77C-F69A9BAF883D}" dt="2023-04-20T00:45:05.595" v="617" actId="700"/>
          <ac:spMkLst>
            <pc:docMk/>
            <pc:sldMk cId="3687544902" sldId="258"/>
            <ac:spMk id="2" creationId="{13FC3CCD-73AE-7AE5-20B3-4A7AB809BA31}"/>
          </ac:spMkLst>
        </pc:spChg>
        <pc:spChg chg="del mod ord">
          <ac:chgData name="Ichikawa Hajime" userId="0688437f4a6f8f16" providerId="LiveId" clId="{DCF843B9-6B0F-4F8E-A77C-F69A9BAF883D}" dt="2023-04-20T00:45:05.595" v="617" actId="700"/>
          <ac:spMkLst>
            <pc:docMk/>
            <pc:sldMk cId="3687544902" sldId="258"/>
            <ac:spMk id="3" creationId="{CB9DD65B-F64B-128B-D161-BB7EAFE50063}"/>
          </ac:spMkLst>
        </pc:spChg>
        <pc:spChg chg="del">
          <ac:chgData name="Ichikawa Hajime" userId="0688437f4a6f8f16" providerId="LiveId" clId="{DCF843B9-6B0F-4F8E-A77C-F69A9BAF883D}" dt="2023-04-20T00:45:05.595" v="617" actId="700"/>
          <ac:spMkLst>
            <pc:docMk/>
            <pc:sldMk cId="3687544902" sldId="258"/>
            <ac:spMk id="4" creationId="{851C8C97-7EA6-31C2-E1D1-36F8DB4D2408}"/>
          </ac:spMkLst>
        </pc:spChg>
        <pc:spChg chg="mod ord">
          <ac:chgData name="Ichikawa Hajime" userId="0688437f4a6f8f16" providerId="LiveId" clId="{DCF843B9-6B0F-4F8E-A77C-F69A9BAF883D}" dt="2023-04-20T00:45:05.595" v="617" actId="700"/>
          <ac:spMkLst>
            <pc:docMk/>
            <pc:sldMk cId="3687544902" sldId="258"/>
            <ac:spMk id="5" creationId="{DB5EBB60-6282-F1CF-7D07-E783C2CB9406}"/>
          </ac:spMkLst>
        </pc:spChg>
        <pc:spChg chg="mod ord">
          <ac:chgData name="Ichikawa Hajime" userId="0688437f4a6f8f16" providerId="LiveId" clId="{DCF843B9-6B0F-4F8E-A77C-F69A9BAF883D}" dt="2023-04-20T00:45:05.595" v="617" actId="700"/>
          <ac:spMkLst>
            <pc:docMk/>
            <pc:sldMk cId="3687544902" sldId="258"/>
            <ac:spMk id="6" creationId="{9DE3B03C-4362-1A48-5AD0-5140382421A5}"/>
          </ac:spMkLst>
        </pc:spChg>
        <pc:spChg chg="add mod ord">
          <ac:chgData name="Ichikawa Hajime" userId="0688437f4a6f8f16" providerId="LiveId" clId="{DCF843B9-6B0F-4F8E-A77C-F69A9BAF883D}" dt="2023-04-20T00:54:50.471" v="1178" actId="20577"/>
          <ac:spMkLst>
            <pc:docMk/>
            <pc:sldMk cId="3687544902" sldId="258"/>
            <ac:spMk id="7" creationId="{F0AB4CCD-5F2D-43CC-80BB-0F0F296AE35E}"/>
          </ac:spMkLst>
        </pc:spChg>
        <pc:spChg chg="add mod">
          <ac:chgData name="Ichikawa Hajime" userId="0688437f4a6f8f16" providerId="LiveId" clId="{DCF843B9-6B0F-4F8E-A77C-F69A9BAF883D}" dt="2023-04-20T00:54:42.427" v="1172" actId="1076"/>
          <ac:spMkLst>
            <pc:docMk/>
            <pc:sldMk cId="3687544902" sldId="258"/>
            <ac:spMk id="12" creationId="{281A10C2-BE3E-89DA-523F-A29FC836865C}"/>
          </ac:spMkLst>
        </pc:spChg>
        <pc:spChg chg="add mod">
          <ac:chgData name="Ichikawa Hajime" userId="0688437f4a6f8f16" providerId="LiveId" clId="{DCF843B9-6B0F-4F8E-A77C-F69A9BAF883D}" dt="2023-04-20T00:54:42.427" v="1172" actId="1076"/>
          <ac:spMkLst>
            <pc:docMk/>
            <pc:sldMk cId="3687544902" sldId="258"/>
            <ac:spMk id="15" creationId="{F706F911-734F-91F0-CD69-AEB3B21FC199}"/>
          </ac:spMkLst>
        </pc:spChg>
        <pc:picChg chg="add mod">
          <ac:chgData name="Ichikawa Hajime" userId="0688437f4a6f8f16" providerId="LiveId" clId="{DCF843B9-6B0F-4F8E-A77C-F69A9BAF883D}" dt="2023-04-20T00:53:30.434" v="1023" actId="1076"/>
          <ac:picMkLst>
            <pc:docMk/>
            <pc:sldMk cId="3687544902" sldId="258"/>
            <ac:picMk id="9" creationId="{AE9268D7-7580-D5DE-CE4F-394F36DBE004}"/>
          </ac:picMkLst>
        </pc:picChg>
        <pc:picChg chg="add mod">
          <ac:chgData name="Ichikawa Hajime" userId="0688437f4a6f8f16" providerId="LiveId" clId="{DCF843B9-6B0F-4F8E-A77C-F69A9BAF883D}" dt="2023-04-20T00:54:42.427" v="1172" actId="1076"/>
          <ac:picMkLst>
            <pc:docMk/>
            <pc:sldMk cId="3687544902" sldId="258"/>
            <ac:picMk id="11" creationId="{23F42992-A6EC-926B-4D8E-BFAD299FF694}"/>
          </ac:picMkLst>
        </pc:picChg>
        <pc:picChg chg="add mod">
          <ac:chgData name="Ichikawa Hajime" userId="0688437f4a6f8f16" providerId="LiveId" clId="{DCF843B9-6B0F-4F8E-A77C-F69A9BAF883D}" dt="2023-04-20T00:54:42.427" v="1172" actId="1076"/>
          <ac:picMkLst>
            <pc:docMk/>
            <pc:sldMk cId="3687544902" sldId="258"/>
            <ac:picMk id="14" creationId="{CCED1B6E-9300-46D2-93D6-4FF121B0EB8E}"/>
          </ac:picMkLst>
        </pc:picChg>
      </pc:sldChg>
      <pc:sldChg chg="del">
        <pc:chgData name="Ichikawa Hajime" userId="0688437f4a6f8f16" providerId="LiveId" clId="{DCF843B9-6B0F-4F8E-A77C-F69A9BAF883D}" dt="2023-04-19T23:00:00.883" v="26" actId="47"/>
        <pc:sldMkLst>
          <pc:docMk/>
          <pc:sldMk cId="3269150687" sldId="260"/>
        </pc:sldMkLst>
      </pc:sldChg>
      <pc:sldChg chg="modSp del mod">
        <pc:chgData name="Ichikawa Hajime" userId="0688437f4a6f8f16" providerId="LiveId" clId="{DCF843B9-6B0F-4F8E-A77C-F69A9BAF883D}" dt="2023-04-20T00:41:20.285" v="588" actId="47"/>
        <pc:sldMkLst>
          <pc:docMk/>
          <pc:sldMk cId="1272926992" sldId="261"/>
        </pc:sldMkLst>
        <pc:spChg chg="mod">
          <ac:chgData name="Ichikawa Hajime" userId="0688437f4a6f8f16" providerId="LiveId" clId="{DCF843B9-6B0F-4F8E-A77C-F69A9BAF883D}" dt="2023-04-19T23:00:52.047" v="60" actId="20577"/>
          <ac:spMkLst>
            <pc:docMk/>
            <pc:sldMk cId="1272926992" sldId="261"/>
            <ac:spMk id="2" creationId="{E234BECB-DDAA-44DA-9C30-ED7C0C5D8A58}"/>
          </ac:spMkLst>
        </pc:spChg>
      </pc:sldChg>
      <pc:sldMasterChg chg="addSp delSp modSp mod modSldLayout">
        <pc:chgData name="Ichikawa Hajime" userId="0688437f4a6f8f16" providerId="LiveId" clId="{DCF843B9-6B0F-4F8E-A77C-F69A9BAF883D}" dt="2023-04-20T00:15:02.891" v="226" actId="20577"/>
        <pc:sldMasterMkLst>
          <pc:docMk/>
          <pc:sldMasterMk cId="1225884092" sldId="2147483648"/>
        </pc:sldMasterMkLst>
        <pc:spChg chg="mod">
          <ac:chgData name="Ichikawa Hajime" userId="0688437f4a6f8f16" providerId="LiveId" clId="{DCF843B9-6B0F-4F8E-A77C-F69A9BAF883D}" dt="2023-04-20T00:14:46.512" v="175" actId="20577"/>
          <ac:spMkLst>
            <pc:docMk/>
            <pc:sldMasterMk cId="1225884092" sldId="2147483648"/>
            <ac:spMk id="4" creationId="{735ECCC5-5182-4978-B20B-4B4A14C5909A}"/>
          </ac:spMkLst>
        </pc:spChg>
        <pc:spChg chg="mod">
          <ac:chgData name="Ichikawa Hajime" userId="0688437f4a6f8f16" providerId="LiveId" clId="{DCF843B9-6B0F-4F8E-A77C-F69A9BAF883D}" dt="2023-04-20T00:15:02.891" v="226" actId="20577"/>
          <ac:spMkLst>
            <pc:docMk/>
            <pc:sldMasterMk cId="1225884092" sldId="2147483648"/>
            <ac:spMk id="5" creationId="{A7453D72-9C16-4B84-B3DD-D7AAA37D0F14}"/>
          </ac:spMkLst>
        </pc:spChg>
        <pc:picChg chg="add mod">
          <ac:chgData name="Ichikawa Hajime" userId="0688437f4a6f8f16" providerId="LiveId" clId="{DCF843B9-6B0F-4F8E-A77C-F69A9BAF883D}" dt="2023-04-19T22:59:02.725" v="4" actId="14100"/>
          <ac:picMkLst>
            <pc:docMk/>
            <pc:sldMasterMk cId="1225884092" sldId="2147483648"/>
            <ac:picMk id="8" creationId="{F8520DBD-7034-1575-3913-3C10FD900A32}"/>
          </ac:picMkLst>
        </pc:picChg>
        <pc:picChg chg="del">
          <ac:chgData name="Ichikawa Hajime" userId="0688437f4a6f8f16" providerId="LiveId" clId="{DCF843B9-6B0F-4F8E-A77C-F69A9BAF883D}" dt="2023-04-19T22:57:34.110" v="0" actId="478"/>
          <ac:picMkLst>
            <pc:docMk/>
            <pc:sldMasterMk cId="1225884092" sldId="2147483648"/>
            <ac:picMk id="10" creationId="{50A9456C-C7FB-48C6-B43B-EC8C4D73CC25}"/>
          </ac:picMkLst>
        </pc:picChg>
        <pc:sldLayoutChg chg="modSp mod">
          <pc:chgData name="Ichikawa Hajime" userId="0688437f4a6f8f16" providerId="LiveId" clId="{DCF843B9-6B0F-4F8E-A77C-F69A9BAF883D}" dt="2023-04-19T23:02:02.156" v="159" actId="20577"/>
          <pc:sldLayoutMkLst>
            <pc:docMk/>
            <pc:sldMasterMk cId="1225884092" sldId="2147483648"/>
            <pc:sldLayoutMk cId="1967097814" sldId="2147483650"/>
          </pc:sldLayoutMkLst>
          <pc:spChg chg="mod">
            <ac:chgData name="Ichikawa Hajime" userId="0688437f4a6f8f16" providerId="LiveId" clId="{DCF843B9-6B0F-4F8E-A77C-F69A9BAF883D}" dt="2023-04-19T23:02:02.156" v="159" actId="20577"/>
            <ac:spMkLst>
              <pc:docMk/>
              <pc:sldMasterMk cId="1225884092" sldId="2147483648"/>
              <pc:sldLayoutMk cId="1967097814" sldId="2147483650"/>
              <ac:spMk id="4" creationId="{74920999-D590-42EF-B700-FB6046520799}"/>
            </ac:spMkLst>
          </pc:spChg>
          <pc:spChg chg="mod">
            <ac:chgData name="Ichikawa Hajime" userId="0688437f4a6f8f16" providerId="LiveId" clId="{DCF843B9-6B0F-4F8E-A77C-F69A9BAF883D}" dt="2023-04-19T23:01:43.446" v="142" actId="14100"/>
            <ac:spMkLst>
              <pc:docMk/>
              <pc:sldMasterMk cId="1225884092" sldId="2147483648"/>
              <pc:sldLayoutMk cId="1967097814" sldId="2147483650"/>
              <ac:spMk id="5" creationId="{DFB2008B-6505-4770-9FEE-3CE48F3177B9}"/>
            </ac:spMkLst>
          </pc:spChg>
          <pc:spChg chg="mod">
            <ac:chgData name="Ichikawa Hajime" userId="0688437f4a6f8f16" providerId="LiveId" clId="{DCF843B9-6B0F-4F8E-A77C-F69A9BAF883D}" dt="2023-04-19T23:01:47.766" v="143" actId="14100"/>
            <ac:spMkLst>
              <pc:docMk/>
              <pc:sldMasterMk cId="1225884092" sldId="2147483648"/>
              <pc:sldLayoutMk cId="1967097814" sldId="2147483650"/>
              <ac:spMk id="6" creationId="{D17C90AB-91BC-4543-BA92-9654549B28CA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B92DD-82FC-4409-A74F-866402E84E42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540F2C-427C-4154-8123-C3F9A141F9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6856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CEBB9B-CE2F-445D-A15D-A7FFE7E352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A16DECB-1379-4AAA-BFA2-524ACCE114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220AD2-8C44-42D6-8CA5-627A55DBC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2023/06/08 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31EF34-62B8-4484-BF02-D65202BBE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第６６回関西胸部外科学会</a:t>
            </a:r>
            <a:r>
              <a:rPr kumimoji="1" lang="en-US" altLang="ja-JP"/>
              <a:t>Case presentation award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6FC50E-9498-474E-9B4C-60B66EFD8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9076-BE8D-44D0-8248-574F1B9C8E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9208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68DFF5-3E88-4586-8423-EC40833BE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13C24D5-B16C-4FA5-99AD-E5243701B9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BD6E11-7EDE-406A-A50B-7D90FA70E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2023/06/08 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6D9069-84C1-4EBC-A3F5-5ED0125A7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第６６回関西胸部外科学会</a:t>
            </a:r>
            <a:r>
              <a:rPr kumimoji="1" lang="en-US" altLang="ja-JP"/>
              <a:t>Case presentation award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74870C-5874-422B-88C1-8DC274642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9076-BE8D-44D0-8248-574F1B9C8E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471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19B244A-CD9F-4D9A-BCEF-58F10D5A96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E550203-9DE4-47A9-8E9F-1281EF5DA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3DB000-1C95-4A5C-A665-A4B5980DB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2023/06/08 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46A09C-F7BE-4F0D-83AB-4883EAE69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第６６回関西胸部外科学会</a:t>
            </a:r>
            <a:r>
              <a:rPr kumimoji="1" lang="en-US" altLang="ja-JP"/>
              <a:t>Case presentation award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49EECE-10B9-4C14-9F6C-A9784870B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9076-BE8D-44D0-8248-574F1B9C8E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1700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28DF58-61A5-4DFD-B374-D8B0961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50DE21B-EEC2-416F-AC6B-923D8E963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920999-D590-42EF-B700-FB6046520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2023/06/08 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B2008B-6505-4770-9FEE-3CE48F317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907547" cy="365125"/>
          </a:xfrm>
        </p:spPr>
        <p:txBody>
          <a:bodyPr/>
          <a:lstStyle/>
          <a:p>
            <a:r>
              <a:rPr kumimoji="1" lang="ja-JP" altLang="en-US"/>
              <a:t>第６６回関西胸部外科学会</a:t>
            </a:r>
            <a:r>
              <a:rPr kumimoji="1" lang="en-US" altLang="ja-JP"/>
              <a:t>Case presentation award</a:t>
            </a:r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7C90AB-91BC-4543-BA92-9654549B2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31158" y="6356350"/>
            <a:ext cx="2022642" cy="365125"/>
          </a:xfrm>
        </p:spPr>
        <p:txBody>
          <a:bodyPr/>
          <a:lstStyle/>
          <a:p>
            <a:fld id="{E2E69076-BE8D-44D0-8248-574F1B9C8E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097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0BC673-7CB4-441D-8929-FA611FCD8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F66978-1DD8-44A0-AF25-F03EC9FE68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A0C044-0A6A-47E3-8038-A079602D3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2023/06/08 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8862BC-9614-4BFA-B053-A080A7B17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第６６回関西胸部外科学会</a:t>
            </a:r>
            <a:r>
              <a:rPr kumimoji="1" lang="en-US" altLang="ja-JP"/>
              <a:t>Case presentation award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BDDB47-873C-4DD4-943E-D7FB10835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9076-BE8D-44D0-8248-574F1B9C8E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237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286879-239F-4045-94FB-114B94E72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A9224E2-D238-4113-BCE0-CFFB0963AC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680FFE3-19FB-44AA-8E63-42D4F95E4A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7AD5FD-D825-4499-8865-B6ED91A5F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2023/06/08 </a:t>
            </a:r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7A6F2E2-047B-4406-8F48-049A60382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第６６回関西胸部外科学会</a:t>
            </a:r>
            <a:r>
              <a:rPr kumimoji="1" lang="en-US" altLang="ja-JP"/>
              <a:t>Case presentation award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3DAC9A-3208-4017-AEFC-8FA6F8255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9076-BE8D-44D0-8248-574F1B9C8E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07B4E7-1CA6-4899-B678-31A46228B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311261-9227-4230-A174-ACE8D26B0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6F1A6E-6C2F-43F0-9B2B-ACA7262BB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241B42B-FC2B-42A3-B5F1-5E315A5FCA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FFD231A-6E62-470A-875B-FF3A819D95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16A2CD2-211A-4828-8BD1-E9F25E157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2023/06/08 </a:t>
            </a:r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D3E6941-E791-4E8C-9ADF-D4F30B35B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第６６回関西胸部外科学会</a:t>
            </a:r>
            <a:r>
              <a:rPr kumimoji="1" lang="en-US" altLang="ja-JP"/>
              <a:t>Case presentation award</a:t>
            </a:r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4C34F5F-AE27-4AC8-B7DB-96033DC84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9076-BE8D-44D0-8248-574F1B9C8E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71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EFCAC3-CB51-49E8-8ABD-840B9FEDB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BA22A4D-B206-4E96-A6F4-CAE672EF5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2023/06/08 </a:t>
            </a:r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3E56B8F-AEFD-4783-BB14-F16ED90F3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第６６回関西胸部外科学会</a:t>
            </a:r>
            <a:r>
              <a:rPr kumimoji="1" lang="en-US" altLang="ja-JP"/>
              <a:t>Case presentation award</a:t>
            </a:r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682D979-890E-4667-8DF6-47A66F41D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9076-BE8D-44D0-8248-574F1B9C8E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26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7C73C7C-242B-4E37-9696-2C045322C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2023/06/08 </a:t>
            </a:r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E502CB0-7988-41F3-B0A4-255DFDB10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第６６回関西胸部外科学会</a:t>
            </a:r>
            <a:r>
              <a:rPr kumimoji="1" lang="en-US" altLang="ja-JP"/>
              <a:t>Case presentation award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4DD6AF4-9D6A-4C4A-B5C5-715E787C4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9076-BE8D-44D0-8248-574F1B9C8E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19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F6F57C-014E-4FF2-A8AE-AF0FBA9B8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805118-9CA2-49AC-B231-2339CBA3B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B5915C1-4A0D-475D-82F0-9B7200C351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C1B6F1-A673-42F7-9DD5-B36BD5DDA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2023/06/08 </a:t>
            </a:r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3845217-277E-4A41-B8C2-E83B9E484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第６６回関西胸部外科学会</a:t>
            </a:r>
            <a:r>
              <a:rPr kumimoji="1" lang="en-US" altLang="ja-JP"/>
              <a:t>Case presentation award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7ACDCB1-7ECB-4AB0-8C92-4FCC149B0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9076-BE8D-44D0-8248-574F1B9C8E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554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639FB2-9DBB-4D6F-BBC0-063CA6154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A9F416E-45C9-49AF-8EC4-7DC711F9C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7461084-93A6-4F4B-8763-41BD71015C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AD2FB9E-60DA-4C14-AE02-3A5CEEC28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2023/06/08 </a:t>
            </a:r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1ED87E2-0E0D-4C3B-B563-60C3F9417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第６６回関西胸部外科学会</a:t>
            </a:r>
            <a:r>
              <a:rPr kumimoji="1" lang="en-US" altLang="ja-JP"/>
              <a:t>Case presentation award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51B44B-5516-40E2-BCD7-AE42E651D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9076-BE8D-44D0-8248-574F1B9C8E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75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E421931-25F5-4755-AC96-F1211F7E2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FC2D9BC-A433-4741-BF2A-5A016E267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5ECCC5-5182-4978-B20B-4B4A14C590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en-US" altLang="ja-JP"/>
              <a:t>2023/06/08 </a:t>
            </a:r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453D72-9C16-4B84-B3DD-D7AAA37D0F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dirty="0"/>
              <a:t>第６６回関西胸部外科学会</a:t>
            </a:r>
            <a:r>
              <a:rPr lang="en-US" altLang="ja-JP" dirty="0"/>
              <a:t>Case presentation award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C7D64C-37D3-4AA6-A1CA-53949DD407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E2E69076-BE8D-44D0-8248-574F1B9C8EA7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F8520DBD-7034-1575-3913-3C10FD900A3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08485" y="0"/>
            <a:ext cx="2483515" cy="802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884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7F215D-C07C-413F-A5A5-5D40A8560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757" y="318210"/>
            <a:ext cx="10733505" cy="1066758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演題番号：タイトル</a:t>
            </a:r>
            <a:r>
              <a:rPr kumimoji="1" lang="ja-JP" altLang="en-US" sz="1800" dirty="0"/>
              <a:t>　</a:t>
            </a:r>
            <a:br>
              <a:rPr kumimoji="1" lang="en-US" altLang="ja-JP" sz="1800" dirty="0"/>
            </a:br>
            <a:r>
              <a:rPr kumimoji="1" lang="ja-JP" altLang="en-US" sz="1800" dirty="0"/>
              <a:t>著者名・所属は記載しない事</a:t>
            </a:r>
            <a:endParaRPr kumimoji="1" lang="ja-JP" altLang="en-US" sz="32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7E68A6D-A4AF-4C3F-9124-B6AA7612D5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6462" y="1319922"/>
            <a:ext cx="3404938" cy="4999916"/>
          </a:xfrm>
        </p:spPr>
        <p:txBody>
          <a:bodyPr/>
          <a:lstStyle/>
          <a:p>
            <a:r>
              <a:rPr kumimoji="1" lang="ja-JP" altLang="en-US" dirty="0"/>
              <a:t>症例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sz="1200" dirty="0"/>
              <a:t>フォントは８ポイント以上、できれば１２ポイント以上が望ましい</a:t>
            </a: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4F916189-FFA1-8336-5769-72BC007950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74837" y="1319921"/>
            <a:ext cx="3923632" cy="5101449"/>
          </a:xfrm>
        </p:spPr>
        <p:txBody>
          <a:bodyPr/>
          <a:lstStyle/>
          <a:p>
            <a:r>
              <a:rPr lang="ja-JP" altLang="en-US" dirty="0"/>
              <a:t>手術・結果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sz="1200" dirty="0"/>
              <a:t>図はどこに入れても構いません、全体のバランスが見やすいように配置してください。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8DB8432-7622-3812-67EB-FAA898C90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2023/06/08 </a:t>
            </a:r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C0EF96B-267F-68AD-6B9D-CF6EC11AF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第６６回関西胸部外科学会</a:t>
            </a:r>
            <a:r>
              <a:rPr kumimoji="1" lang="en-US" altLang="ja-JP"/>
              <a:t>Case presentation award</a:t>
            </a:r>
            <a:endParaRPr kumimoji="1" lang="ja-JP" altLang="en-US"/>
          </a:p>
        </p:txBody>
      </p:sp>
      <p:sp>
        <p:nvSpPr>
          <p:cNvPr id="8" name="コンテンツ プレースホルダー 6">
            <a:extLst>
              <a:ext uri="{FF2B5EF4-FFF2-40B4-BE49-F238E27FC236}">
                <a16:creationId xmlns:a16="http://schemas.microsoft.com/office/drawing/2014/main" id="{29129CD3-8751-3116-820D-76683184368B}"/>
              </a:ext>
            </a:extLst>
          </p:cNvPr>
          <p:cNvSpPr txBox="1">
            <a:spLocks/>
          </p:cNvSpPr>
          <p:nvPr/>
        </p:nvSpPr>
        <p:spPr>
          <a:xfrm>
            <a:off x="7798469" y="1319921"/>
            <a:ext cx="4155406" cy="4893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考察・結語</a:t>
            </a:r>
            <a:br>
              <a:rPr lang="en-US" altLang="ja-JP" dirty="0"/>
            </a:br>
            <a:r>
              <a:rPr lang="ja-JP" altLang="en-US" sz="1200" dirty="0"/>
              <a:t>簡潔に要点のみ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9948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FC3CCD-73AE-7AE5-20B3-4A7AB809B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スライドの変換方法</a:t>
            </a: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F0AB4CCD-5F2D-43CC-80BB-0F0F296AE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150" y="1582738"/>
            <a:ext cx="11310938" cy="4351338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sz="2400" dirty="0"/>
              <a:t>「ファイル」→　保存場所を指定　→　自分のコンピュータのフォルダを指定</a:t>
            </a:r>
            <a:endParaRPr lang="en-US" altLang="ja-JP" sz="2400" dirty="0"/>
          </a:p>
          <a:p>
            <a:r>
              <a:rPr lang="ja-JP" altLang="en-US" sz="2400" dirty="0"/>
              <a:t>ファイルの種類を下の図のように</a:t>
            </a:r>
            <a:r>
              <a:rPr lang="en-US" altLang="ja-JP" sz="2400" dirty="0"/>
              <a:t>JPEG</a:t>
            </a:r>
            <a:r>
              <a:rPr lang="ja-JP" altLang="en-US" sz="2400" dirty="0"/>
              <a:t>ファイル交換形式</a:t>
            </a:r>
            <a:r>
              <a:rPr lang="en-US" altLang="ja-JP" sz="2400" dirty="0"/>
              <a:t>(*.jpg)</a:t>
            </a:r>
            <a:r>
              <a:rPr lang="ja-JP" altLang="en-US" sz="2400" dirty="0"/>
              <a:t>を選択</a:t>
            </a:r>
            <a:endParaRPr lang="en-US" altLang="ja-JP" sz="2400" dirty="0"/>
          </a:p>
          <a:p>
            <a:endParaRPr lang="en-US" altLang="ja-JP" sz="2400" dirty="0"/>
          </a:p>
          <a:p>
            <a:endParaRPr lang="en-US" altLang="ja-JP" sz="2400" dirty="0"/>
          </a:p>
          <a:p>
            <a:endParaRPr lang="en-US" altLang="ja-JP" sz="2400" dirty="0"/>
          </a:p>
          <a:p>
            <a:r>
              <a:rPr lang="ja-JP" altLang="en-US" sz="2400" dirty="0"/>
              <a:t>ファイル名を演題番号に指定して　→　　このスライドのみ　保存</a:t>
            </a:r>
            <a:endParaRPr lang="en-US" altLang="ja-JP" sz="2400" dirty="0"/>
          </a:p>
          <a:p>
            <a:endParaRPr lang="en-US" altLang="ja-JP" sz="2400" dirty="0"/>
          </a:p>
          <a:p>
            <a:endParaRPr lang="en-US" altLang="ja-JP" sz="2400" dirty="0"/>
          </a:p>
          <a:p>
            <a:endParaRPr lang="en-US" altLang="ja-JP" sz="2400" dirty="0"/>
          </a:p>
          <a:p>
            <a:r>
              <a:rPr lang="ja-JP" altLang="en-US" sz="2400" dirty="0"/>
              <a:t>スライドの容量は</a:t>
            </a:r>
            <a:r>
              <a:rPr lang="en-US" altLang="ja-JP" sz="2400" dirty="0"/>
              <a:t>10MB</a:t>
            </a:r>
            <a:r>
              <a:rPr lang="ja-JP" altLang="en-US" sz="2400" dirty="0"/>
              <a:t>以下になるようにしてください。ならない場合は写真の解像度を下げるなどの工夫をしてください。</a:t>
            </a:r>
            <a:endParaRPr lang="en-US" altLang="ja-JP" sz="2400" dirty="0"/>
          </a:p>
          <a:p>
            <a:endParaRPr lang="en-US" altLang="ja-JP" sz="2400" dirty="0"/>
          </a:p>
          <a:p>
            <a:endParaRPr lang="en-US" altLang="ja-JP" sz="2400" dirty="0"/>
          </a:p>
          <a:p>
            <a:endParaRPr lang="ja-JP" altLang="en-US" sz="2400" dirty="0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B5EBB60-6282-F1CF-7D07-E783C2CB9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2023/06/08 </a:t>
            </a:r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DE3B03C-4362-1A48-5AD0-514038242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第６６回関西胸部外科学会</a:t>
            </a:r>
            <a:r>
              <a:rPr kumimoji="1" lang="en-US" altLang="ja-JP"/>
              <a:t>Case presentation award</a:t>
            </a:r>
            <a:endParaRPr kumimoji="1" lang="ja-JP" altLang="en-US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AE9268D7-7580-D5DE-CE4F-394F36DBE0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815" y="2374574"/>
            <a:ext cx="6966331" cy="1054116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23F42992-A6EC-926B-4D8E-BFAD299FF6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9675" y="4156513"/>
            <a:ext cx="3333921" cy="908097"/>
          </a:xfrm>
          <a:prstGeom prst="rect">
            <a:avLst/>
          </a:prstGeom>
        </p:spPr>
      </p:pic>
      <p:sp>
        <p:nvSpPr>
          <p:cNvPr id="12" name="矢印: 下 11">
            <a:extLst>
              <a:ext uri="{FF2B5EF4-FFF2-40B4-BE49-F238E27FC236}">
                <a16:creationId xmlns:a16="http://schemas.microsoft.com/office/drawing/2014/main" id="{281A10C2-BE3E-89DA-523F-A29FC836865C}"/>
              </a:ext>
            </a:extLst>
          </p:cNvPr>
          <p:cNvSpPr/>
          <p:nvPr/>
        </p:nvSpPr>
        <p:spPr>
          <a:xfrm rot="2794235">
            <a:off x="3052993" y="3915806"/>
            <a:ext cx="428625" cy="5810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CCED1B6E-9300-46D2-93D6-4FF121B0EB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0831" y="4020128"/>
            <a:ext cx="4470630" cy="895396"/>
          </a:xfrm>
          <a:prstGeom prst="rect">
            <a:avLst/>
          </a:prstGeom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F706F911-734F-91F0-CD69-AEB3B21FC199}"/>
              </a:ext>
            </a:extLst>
          </p:cNvPr>
          <p:cNvSpPr/>
          <p:nvPr/>
        </p:nvSpPr>
        <p:spPr>
          <a:xfrm rot="2794235">
            <a:off x="8984478" y="3964694"/>
            <a:ext cx="428625" cy="5810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544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152</Words>
  <Application>Microsoft Office PowerPoint</Application>
  <PresentationFormat>ワイド画面</PresentationFormat>
  <Paragraphs>22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メイリオ</vt:lpstr>
      <vt:lpstr>游ゴシック</vt:lpstr>
      <vt:lpstr>Arial</vt:lpstr>
      <vt:lpstr>Office テーマ</vt:lpstr>
      <vt:lpstr>演題番号：タイトル　 著者名・所属は記載しない事</vt:lpstr>
      <vt:lpstr>スライドの変換方法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</dc:title>
  <dc:creator>Ichikawa Hajime</dc:creator>
  <cp:lastModifiedBy>Ichikawa Hajime</cp:lastModifiedBy>
  <cp:revision>2</cp:revision>
  <dcterms:created xsi:type="dcterms:W3CDTF">2021-12-20T07:39:11Z</dcterms:created>
  <dcterms:modified xsi:type="dcterms:W3CDTF">2023-04-20T00:56:58Z</dcterms:modified>
</cp:coreProperties>
</file>