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F066B-D587-4CEE-B174-BA31E83E0C1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A555A-FE79-4876-A062-D1B64B8E9F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11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072E967-CE1E-4A6E-DB3E-10DE5222F4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D9F75059-3EEE-4DE7-88F1-7BAA5FFB87A7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89E9311-2329-4972-3270-61DC19C356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4AC7140-40C1-B2A7-0641-1E27F633A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33167CE-F8BE-A1DB-B24B-598BAD460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065C8E1-EEA7-42E7-849C-6E6B2B009866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F44F8CD-2F68-7FFC-3BEF-4539F99E57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3CFC09-BEF8-D450-FCC4-88F5D0325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BBE79-C99B-B22F-05D4-D35E25A6B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9B7B2B-8DB0-408B-59DB-3FEA268D4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D2E46B-A6DA-DED1-35DD-BA287EAB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786EA-5D08-2CB2-1E8C-6B3C230A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63A901-698C-7D3F-9D77-C75A333F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46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853D8-B32E-B18B-8E03-A062BD05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A166B7-CDA8-994A-DE0C-A2CBDF69D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401F08-81B8-E3E8-CF9E-62050441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2D4824-3D77-D04F-4824-1830A558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1F3198-69FB-B480-DFA5-C472C332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58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5902237-58F7-C8E1-67BA-DDC8E92F8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E7D763-D1B5-34C7-875E-BF7B43B33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B41DAA-EF61-A643-54AB-ABE013B3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82CE8B-7481-2A41-E897-B586399E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9ADD68-0C22-A3A2-FC42-C79806E9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4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7DB8C-180A-807E-8957-D341C154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65D579-44AF-9174-6587-F798E846F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BF60DC-FC94-4CD0-E4B9-3A3B04A7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9C66C6-1A15-C8A0-2771-671B3544C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B18B93-D6BC-AC4E-DF9C-B6B00C18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5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2B9A4-7E1D-1435-A4C1-E5C0E991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53DDA3-68A5-986A-19E0-FA9712627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45CE96-ABF8-B0FF-91B3-B3D274DAC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DF070E-A544-0B99-C68E-391B94BB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39C48E-08CA-17BA-4F07-A8B24D3A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01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5E53F-8A6B-1DF8-7B2A-732C6725E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184AE1-5291-A718-AE09-AC1D58B39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F45748-4EEE-7618-D789-013244399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F2F95E-57C8-690A-0CA2-181AE5C6E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0348CB-8149-A40E-DBE1-173BEADC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DEEE42-6ED9-2F20-546A-9EEA510A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02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182D5-10D3-5B99-2476-EFBEED20D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340B65-2B98-ED7C-B225-3268498D9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6CDD11-6AD6-B936-0B10-E86A88B22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99C17C-9726-26E5-2F71-620E530CB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30FD88-B70F-48C5-2C5B-04C86312A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E727B6-B63F-9489-590B-DAFC0B51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0DDD63-F7CC-1C65-9766-4D40FE6BB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5CBEA6-C768-1D7E-A96A-C1FAC7E6B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28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7BC734-190B-FA81-D16A-63EFA7D5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9AB2CC-1987-5DE0-ED2A-D8BA20CE6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F4378C-B192-E2DA-6F85-516C773F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FCE2C8-E610-2620-F844-4545339D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00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C4DB3D-7D1E-8105-FC21-024BC2DC3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BC7FE3-A811-C019-00CE-DCC480F64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698D64-E6F9-E3C5-0D74-8351096F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34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9AD2A-C27F-380B-A4E2-A62E7FE2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A00441-7B4E-593E-4647-90B3C2849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958ACB-ED29-363A-5691-D0C3E6AE2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D0FC8E-C376-F157-0BB6-8E00F641B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2CD4B6-0CE3-778D-1013-EC3AED95A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B89A68-BB0C-DDA2-131E-FD3C7CAC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2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C0B29-D5EF-7B22-E49A-2D1867EF4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C335C0-6AE3-BBA3-DC5E-B0517AA15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7A8BD0-2719-17A1-8291-7D60FF433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DC6336-D9F6-05BC-C303-FFED6EE2F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139F4F-5866-12FD-9BB9-0EE50F0BE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C72608-B9C2-F61B-AB0D-E268BEA35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53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96E8EC3-E824-984B-D4E4-AEC2F88D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53990E-BFBC-F39A-ED0C-7FC96D079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791FF2-DE5D-8262-CC5F-43BBD5C70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E7B5-8140-4868-8869-8CC625D90061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37F04-9DF0-408B-9DF9-79D705204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F77703-AE05-E054-1EBB-5BECE3A07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1A8A9-3DEC-42FD-90CA-CB136D409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1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704ADFD1-EB65-2A1F-FDE4-5B166D1A43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3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b="1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b="1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b="1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b="1">
                <a:latin typeface="Arial" panose="020B0604020202020204" pitchFamily="34" charset="0"/>
                <a:ea typeface="ＭＳ Ｐゴシック" panose="020B0600070205080204" pitchFamily="50" charset="-128"/>
              </a:rPr>
              <a:t>   </a:t>
            </a:r>
            <a:r>
              <a:rPr lang="ja-JP" altLang="en-US" b="1">
                <a:latin typeface="Arial" panose="020B0604020202020204" pitchFamily="34" charset="0"/>
                <a:ea typeface="ＭＳ Ｐゴシック" panose="020B0600070205080204" pitchFamily="50" charset="-128"/>
              </a:rPr>
              <a:t>企業などはありません。</a:t>
            </a:r>
            <a:endParaRPr lang="en-US" altLang="ja-JP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2BEA25B1-260A-D370-C3EA-455301231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0" y="569913"/>
            <a:ext cx="67457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　　サンプル（スライド表示）　　　　</a:t>
            </a:r>
            <a:endParaRPr kumimoji="0" lang="en-US" altLang="ja-JP" sz="2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：口頭発表に際し、申告すべきＣＯＩ状態がない場合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FC7D7978-CD90-F684-6C3E-D5F3F9F6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pic>
        <p:nvPicPr>
          <p:cNvPr id="2052" name="Picture 4" descr="日本胸部外科学会">
            <a:extLst>
              <a:ext uri="{FF2B5EF4-FFF2-40B4-BE49-F238E27FC236}">
                <a16:creationId xmlns:a16="http://schemas.microsoft.com/office/drawing/2014/main" id="{1DBDF98A-4FC0-4D72-F66E-179C3A8A1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90" y="888750"/>
            <a:ext cx="1236698" cy="1198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544950D4-DFF9-3E1B-013B-B47C3D801FAA}"/>
              </a:ext>
            </a:extLst>
          </p:cNvPr>
          <p:cNvSpPr txBox="1">
            <a:spLocks noChangeArrowheads="1"/>
          </p:cNvSpPr>
          <p:nvPr/>
        </p:nvSpPr>
        <p:spPr>
          <a:xfrm>
            <a:off x="1962944" y="2263776"/>
            <a:ext cx="8342312" cy="2143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>
                <a:latin typeface="Arial" panose="020B0604020202020204" pitchFamily="34" charset="0"/>
                <a:ea typeface="ＭＳ Ｐゴシック" panose="020B0600070205080204" pitchFamily="50" charset="-128"/>
              </a:rPr>
              <a:t>第６６回関西胸部外科学会学術集会</a:t>
            </a:r>
            <a:br>
              <a:rPr lang="en-US" altLang="ja-JP" b="1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ea typeface="ＭＳ Ｐゴシック" panose="020B0600070205080204" pitchFamily="50" charset="-128"/>
              </a:rPr>
            </a:br>
            <a:r>
              <a:rPr lang="ja-JP" altLang="en-US" sz="2700" b="1" i="1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6B3F413-BEBB-CC9D-8312-240F52FA3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2525" y="1198564"/>
            <a:ext cx="8342312" cy="21431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第６６回関西胸部外科学会学術集会</a:t>
            </a:r>
            <a:b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ea typeface="ＭＳ Ｐゴシック" panose="020B0600070205080204" pitchFamily="50" charset="-128"/>
              </a:rPr>
            </a:br>
            <a:r>
              <a:rPr lang="ja-JP" altLang="en-US" sz="2700" b="1" i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6D0BB6-8F33-52E7-9482-FD029049BF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3" y="3560763"/>
            <a:ext cx="8342312" cy="30718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400" b="1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b="1">
                <a:latin typeface="Arial" panose="020B0604020202020204" pitchFamily="34" charset="0"/>
                <a:ea typeface="ＭＳ Ｐゴシック" panose="020B0600070205080204" pitchFamily="50" charset="-128"/>
              </a:rPr>
              <a:t>　 </a:t>
            </a: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①顧問：　　　　　　　　　　　　　　　　 なし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 なし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○○製薬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 ○○製薬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 あり（○○製薬）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 b="1"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 なし</a:t>
            </a:r>
            <a:endParaRPr lang="en-US" altLang="ja-JP" sz="2000" b="1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4FC0514-60DE-8992-EBA1-8BC9AA471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9" y="185738"/>
            <a:ext cx="67249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　　　サンプル（スライド表示）</a:t>
            </a:r>
            <a:endParaRPr kumimoji="0" lang="en-US" altLang="ja-JP" sz="2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：口頭発表に際し、申告すべきＣＯＩ状態がある</a:t>
            </a:r>
            <a:r>
              <a:rPr kumimoji="0" lang="en-US" altLang="en-US" sz="2400" b="1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</a:t>
            </a:r>
            <a:endParaRPr kumimoji="0" lang="ja-JP" altLang="en-US" sz="2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52A91795-19A3-8730-5ABA-7DD9C1822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1016001"/>
            <a:ext cx="8640763" cy="559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50" name="円形吹き出し 6">
            <a:extLst>
              <a:ext uri="{FF2B5EF4-FFF2-40B4-BE49-F238E27FC236}">
                <a16:creationId xmlns:a16="http://schemas.microsoft.com/office/drawing/2014/main" id="{30E89A09-77D1-6375-5ABD-D196CD7A9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4040189"/>
            <a:ext cx="2503488" cy="12080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>
                <a:latin typeface="Times New Roman" panose="02020603050405020304" pitchFamily="18" charset="0"/>
              </a:rPr>
              <a:t>「あり」の場合は、企業名・団体名を記入。</a:t>
            </a:r>
            <a:endParaRPr kumimoji="0" lang="en-US" altLang="ja-JP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>
                <a:latin typeface="Times New Roman" panose="02020603050405020304" pitchFamily="18" charset="0"/>
              </a:rPr>
              <a:t>金額の記載は不要</a:t>
            </a:r>
            <a:endParaRPr kumimoji="0" lang="en-US" altLang="ja-JP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>
                <a:latin typeface="Times New Roman" panose="02020603050405020304" pitchFamily="18" charset="0"/>
              </a:rPr>
              <a:t>です。</a:t>
            </a:r>
          </a:p>
        </p:txBody>
      </p: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412CEAD3-CB30-00E0-D0AF-B02561079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800" y="2986087"/>
            <a:ext cx="914400" cy="885825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062C3E36-CFB0-DAF7-D831-AF58D2013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800" y="2986087"/>
            <a:ext cx="914400" cy="885825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0EFA6DB6-9237-F951-8169-A1CCBC354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800" y="2986087"/>
            <a:ext cx="914400" cy="885825"/>
          </a:xfrm>
          <a:prstGeom prst="rect">
            <a:avLst/>
          </a:prstGeom>
        </p:spPr>
      </p:pic>
      <p:pic>
        <p:nvPicPr>
          <p:cNvPr id="12" name="Picture 4" descr="日本胸部外科学会">
            <a:extLst>
              <a:ext uri="{FF2B5EF4-FFF2-40B4-BE49-F238E27FC236}">
                <a16:creationId xmlns:a16="http://schemas.microsoft.com/office/drawing/2014/main" id="{32551874-53EA-F52C-495D-CCA3F2839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90" y="888750"/>
            <a:ext cx="1236698" cy="1198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217</Words>
  <Application>Microsoft Office PowerPoint</Application>
  <PresentationFormat>ワイド画面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第６６回関西胸部外科学会学術集会 ＣＯ Ｉ 開示 　 筆頭発表者名：　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Ichikawa Hajime</dc:creator>
  <cp:lastModifiedBy>pc</cp:lastModifiedBy>
  <cp:revision>3</cp:revision>
  <cp:lastPrinted>2023-05-22T08:52:26Z</cp:lastPrinted>
  <dcterms:created xsi:type="dcterms:W3CDTF">2023-05-22T06:10:27Z</dcterms:created>
  <dcterms:modified xsi:type="dcterms:W3CDTF">2023-05-22T08:54:24Z</dcterms:modified>
</cp:coreProperties>
</file>